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58" r:id="rId3"/>
    <p:sldId id="257" r:id="rId4"/>
    <p:sldId id="263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8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AD3D-6C6A-4582-695B-BCAE27DA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AB8E9-4ED0-087B-9437-42E7A5A5D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FEBE1-64E3-F57F-019E-69B6B9628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A05A3-51D2-4069-B4DD-E45181801B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737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0A744-52A7-4643-0962-915DEE9C8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5D509-36D8-98C1-1CF7-4FBF16928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FAD75D-2D32-5E6C-B612-EA909E8F4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163A7-8FA5-48A9-BDB4-C6FE452CD6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467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ADFD6-4F6A-1986-D86A-8B22671B6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7D358-F14B-154B-5876-23AEFB2A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08601-A12F-1234-DF0E-6957D2779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68DA-74D8-4788-9040-DFF431AE2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919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9C32-1171-8488-B9A0-1B37CD302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9B864-73FD-D92C-A726-B833E40A4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6D38F-95A6-BC36-C7D5-E18075777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8675F-FF18-45E3-A2FA-8E4886C74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75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7C21-CC0F-FE78-24BF-B9AC63E42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042FF-A3C7-D044-542B-40A0F6C3F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D676D-3C6E-3031-BA9C-19F7D6AD8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0CB55-EEF1-4701-82C8-7B405E8282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20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3100CF-BAFE-EB4D-E8CC-02D434973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66455AA-94AC-DC78-8631-88CDEF62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EF70B8-6E5A-4791-D218-4C1CE3D22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A583-DD93-4D0C-8BD9-8546BA0114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804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B43D875-DF42-839D-7B9A-7E8DB8FCB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DF94D5A-2BD6-BFA3-E68D-DF3281175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9D46D55-32FD-1BCD-3C66-62ECC424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1333E-5471-47A4-AFDB-81E0487008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29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716340-FDA4-2728-10D6-0D41C108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4F80DCE-CEA5-9B0D-C952-0B8E20AEE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E0E1A8-9507-B923-7B27-A1C2E3F4E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9A2A4-64B8-4D9F-BD53-7395F3B90C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373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D2B591-9F1B-A345-A688-DA7D80E6E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7A8CF66-61BA-EF96-BF94-9AA6C06C7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38DCBA-7764-25FE-5177-433463D8C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60421-7CFA-42DD-BED4-E056B04859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9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5BD462-930F-1E04-A56C-782DF7B76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2EA307-78E6-2634-F9B3-25342D2C0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1A5B96-1088-A798-4A4F-F5FBA50DD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27524-12A3-4682-A1D9-8B3453D788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1812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94F223-AC7B-C9B9-3BD7-B50A3B9C4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98249B-E745-8B12-3AC1-DEC102B8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1A1651-32FD-87B3-6BAD-016E7EA6F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327-61F2-4F19-B4C5-8D924F6BB2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32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3DB55A3-4164-6E2B-2F30-F8C684588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E74111E-B579-F3C1-50FE-69E65C84DE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E81F2-9648-B3CB-D6EA-E6535FC4E4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4F70-A255-DEE2-8C19-026E71775D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5A40A0-DD89-9207-F0A2-F9ED21E79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AD9636-8D98-4AFA-BA16-1EEACB7C0A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4603CF7D-985A-B2F8-F7C6-23F94CB024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48481"/>
            <a:ext cx="9144000" cy="576103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Lord, You know that we love You</a:t>
            </a:r>
          </a:p>
          <a:p>
            <a:r>
              <a:rPr lang="en-US" altLang="en-US" sz="4000" dirty="0"/>
              <a:t>You know our thoughts and intentions;</a:t>
            </a:r>
          </a:p>
          <a:p>
            <a:r>
              <a:rPr lang="en-US" altLang="en-US" sz="4000" dirty="0"/>
              <a:t>Know the depth of devotion</a:t>
            </a:r>
          </a:p>
          <a:p>
            <a:r>
              <a:rPr lang="en-US" altLang="en-US" sz="4000" dirty="0"/>
              <a:t>Found in our lives today.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en-US" altLang="en-US" sz="4000" dirty="0"/>
              <a:t>If our love has weakened, 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en-US" altLang="en-US" sz="4000" dirty="0"/>
              <a:t>If our fervor has waned 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en-US" altLang="en-US" sz="4000" dirty="0"/>
              <a:t>Turn us, Lord, by Your Spirit, 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en-US" altLang="en-US" sz="4000" dirty="0"/>
              <a:t>Let us love with love unfeigned.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BC67D6DC-9F1C-1522-5FD0-A2E1F82ECE7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5480" y="1254125"/>
            <a:ext cx="9144000" cy="4349750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Lord, You know that we  love You! </a:t>
            </a:r>
          </a:p>
          <a:p>
            <a:r>
              <a:rPr lang="en-US" altLang="en-US" sz="4000" dirty="0"/>
              <a:t>Help that love to be true; </a:t>
            </a:r>
          </a:p>
          <a:p>
            <a:r>
              <a:rPr lang="en-US" altLang="en-US" sz="4000" dirty="0"/>
              <a:t>Fill our lives with Your Spirit’s power, </a:t>
            </a:r>
          </a:p>
          <a:p>
            <a:r>
              <a:rPr lang="en-US" altLang="en-US" sz="4000" dirty="0"/>
              <a:t>Lord of love, make us strong! </a:t>
            </a:r>
          </a:p>
          <a:p>
            <a:r>
              <a:rPr lang="en-US" altLang="en-US" sz="4000" dirty="0"/>
              <a:t>We who to Christ belong.</a:t>
            </a:r>
          </a:p>
          <a:p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29A25576-1BFB-77E9-FB38-0AF1E33DC9D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4813"/>
            <a:ext cx="9144000" cy="5832475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Lord, You know that we fail You;</a:t>
            </a:r>
          </a:p>
          <a:p>
            <a:r>
              <a:rPr lang="en-US" altLang="en-US" sz="4000"/>
              <a:t>Our sins, how sorely they grieve You!</a:t>
            </a:r>
          </a:p>
          <a:p>
            <a:r>
              <a:rPr lang="en-US" altLang="en-US" sz="4000"/>
              <a:t>Many times have we fallen,</a:t>
            </a:r>
          </a:p>
          <a:p>
            <a:r>
              <a:rPr lang="en-US" altLang="en-US" sz="4000"/>
              <a:t>Lord, lift us up again.</a:t>
            </a:r>
          </a:p>
          <a:p>
            <a:r>
              <a:rPr lang="en-US" altLang="en-US" sz="4000"/>
              <a:t>May we walk to be worthy</a:t>
            </a:r>
          </a:p>
          <a:p>
            <a:r>
              <a:rPr lang="en-US" altLang="en-US" sz="4000"/>
              <a:t>Of the call that is ours,</a:t>
            </a:r>
          </a:p>
          <a:p>
            <a:r>
              <a:rPr lang="en-US" altLang="en-US" sz="4000"/>
              <a:t>May your will and Your purpose</a:t>
            </a:r>
          </a:p>
          <a:p>
            <a:r>
              <a:rPr lang="en-US" altLang="en-US" sz="4000"/>
              <a:t>Claim our undivided powers!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806516F9-946E-2F04-9F0E-C9F8B08DC0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4349750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Lord, You know that we  love You! </a:t>
            </a:r>
          </a:p>
          <a:p>
            <a:r>
              <a:rPr lang="en-US" altLang="en-US" sz="4000" dirty="0"/>
              <a:t>Help that love to be true; </a:t>
            </a:r>
          </a:p>
          <a:p>
            <a:r>
              <a:rPr lang="en-US" altLang="en-US" sz="4000" dirty="0"/>
              <a:t>Fill our lives with Your Spirit’s power, </a:t>
            </a:r>
          </a:p>
          <a:p>
            <a:r>
              <a:rPr lang="en-US" altLang="en-US" sz="4000"/>
              <a:t>Lord of love, make us strong! </a:t>
            </a:r>
          </a:p>
          <a:p>
            <a:r>
              <a:rPr lang="en-US" altLang="en-US" sz="4000" dirty="0"/>
              <a:t>We who to Christ belong.</a:t>
            </a:r>
          </a:p>
          <a:p>
            <a:endParaRPr lang="en-AU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98E8564E-439A-31B2-741A-29FEF4E55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130925"/>
            <a:ext cx="24479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/>
              <a:t>Lord, you know that we love you</a:t>
            </a:r>
          </a:p>
          <a:p>
            <a:pPr eaLnBrk="1" hangingPunct="1"/>
            <a:r>
              <a:rPr lang="en-US" altLang="en-US" sz="900" dirty="0"/>
              <a:t>Howard Davies</a:t>
            </a:r>
          </a:p>
          <a:p>
            <a:pPr eaLnBrk="1" hangingPunct="1"/>
            <a:r>
              <a:rPr lang="en-US" altLang="en-US" sz="9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207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1999-07-30T03:14:15Z</dcterms:created>
  <dcterms:modified xsi:type="dcterms:W3CDTF">2023-08-05T04:02:44Z</dcterms:modified>
</cp:coreProperties>
</file>